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3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1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5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9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9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9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5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5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5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8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87B6-B284-4CA1-B5D5-E8F1F930A8A1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6EC1-A91B-4D9E-9517-9B98A829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1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78739" y="3244334"/>
            <a:ext cx="363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https://vk.com/wall-26139344_5686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5" y="311214"/>
            <a:ext cx="11033185" cy="61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42" y="112368"/>
            <a:ext cx="9005902" cy="67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81" y="32463"/>
            <a:ext cx="9020445" cy="67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1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27" y="19541"/>
            <a:ext cx="9066363" cy="67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3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95" y="-12766"/>
            <a:ext cx="9172965" cy="68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0"/>
            <a:ext cx="8945593" cy="67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3" y="120770"/>
            <a:ext cx="9100868" cy="68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27" y="19541"/>
            <a:ext cx="9129833" cy="68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2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1" y="73532"/>
            <a:ext cx="9057751" cy="67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27" y="67081"/>
            <a:ext cx="9066363" cy="67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2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33" y="38926"/>
            <a:ext cx="9103953" cy="68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2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81" y="32463"/>
            <a:ext cx="9083615" cy="68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2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81" y="32464"/>
            <a:ext cx="9112580" cy="68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62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Жилкина Галина Геннадьевна</dc:creator>
  <cp:lastModifiedBy>Жилкина Галина Геннадьевна</cp:lastModifiedBy>
  <cp:revision>1</cp:revision>
  <dcterms:created xsi:type="dcterms:W3CDTF">2026-01-25T06:38:43Z</dcterms:created>
  <dcterms:modified xsi:type="dcterms:W3CDTF">2026-01-25T06:39:48Z</dcterms:modified>
</cp:coreProperties>
</file>