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3" r:id="rId17"/>
    <p:sldId id="271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58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4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34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16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8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0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0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8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5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12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4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DB010-D442-4962-8822-8E7BE4545E3B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04F36-81E9-40B6-B7D3-B56262DAD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676400" y="490397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Cygre" panose="02000503000000000000" pitchFamily="2" charset="-52"/>
              </a:rPr>
              <a:t>Имя Фамилия</a:t>
            </a:r>
            <a:endParaRPr lang="en-US" b="1" dirty="0">
              <a:solidFill>
                <a:schemeClr val="bg1"/>
              </a:solidFill>
              <a:latin typeface="Cygre" panose="02000503000000000000" pitchFamily="2" charset="-52"/>
            </a:endParaRPr>
          </a:p>
          <a:p>
            <a:r>
              <a:rPr lang="ru-RU" sz="1800" dirty="0">
                <a:solidFill>
                  <a:schemeClr val="bg1"/>
                </a:solidFill>
                <a:latin typeface="Cygre" panose="02000503000000000000" pitchFamily="2" charset="-52"/>
              </a:rPr>
              <a:t>должность</a:t>
            </a:r>
            <a:endParaRPr lang="ru-RU" dirty="0">
              <a:solidFill>
                <a:schemeClr val="bg1"/>
              </a:solidFill>
              <a:latin typeface="Cygre" panose="020005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583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2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623E96-1439-4035-85C3-4CAB47BF0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6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43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7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88604C-425F-435D-A7DF-BA35DD50C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8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0FE06-B997-4D4A-A91E-D605F22C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7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BED31B-B62A-495F-A1C6-DECE04952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6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26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9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9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7151B6-9E20-4C76-9CC9-96700A012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1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57D52C-2931-421F-AFC3-73EC94C33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12DBDE-ED07-49D3-84CC-0F5F07203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6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7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87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Cygre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Травкин Павел Дмитриевич</cp:lastModifiedBy>
  <cp:revision>5</cp:revision>
  <dcterms:created xsi:type="dcterms:W3CDTF">2025-08-18T14:49:44Z</dcterms:created>
  <dcterms:modified xsi:type="dcterms:W3CDTF">2025-08-19T12:08:58Z</dcterms:modified>
</cp:coreProperties>
</file>